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8AB643-3D88-4457-B551-09E59A94D3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Este mundo jamais </a:t>
            </a:r>
          </a:p>
          <a:p>
            <a:r>
              <a:rPr lang="pt-BR" dirty="0"/>
              <a:t>pode me separar </a:t>
            </a:r>
          </a:p>
          <a:p>
            <a:r>
              <a:rPr lang="pt-BR" dirty="0"/>
              <a:t>Dos valores celestiais </a:t>
            </a:r>
          </a:p>
          <a:p>
            <a:r>
              <a:rPr lang="pt-BR" dirty="0"/>
              <a:t>que eu vou receber. </a:t>
            </a:r>
          </a:p>
        </p:txBody>
      </p:sp>
    </p:spTree>
    <p:extLst>
      <p:ext uri="{BB962C8B-B14F-4D97-AF65-F5344CB8AC3E}">
        <p14:creationId xmlns:p14="http://schemas.microsoft.com/office/powerpoint/2010/main" val="313101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5F45AEC-1096-44D3-928B-EA2CB63D94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tesouro e esperança </a:t>
            </a:r>
          </a:p>
          <a:p>
            <a:r>
              <a:rPr lang="pt-BR" dirty="0"/>
              <a:t>’</a:t>
            </a:r>
            <a:r>
              <a:rPr lang="pt-BR" dirty="0" err="1"/>
              <a:t>stão</a:t>
            </a:r>
            <a:r>
              <a:rPr lang="pt-BR" dirty="0"/>
              <a:t> no meu novo lar; </a:t>
            </a:r>
          </a:p>
          <a:p>
            <a:r>
              <a:rPr lang="pt-BR" dirty="0"/>
              <a:t>Sou herdeiro com Cristo, </a:t>
            </a:r>
          </a:p>
          <a:p>
            <a:r>
              <a:rPr lang="pt-BR" dirty="0"/>
              <a:t>vou com Ele morar. </a:t>
            </a:r>
          </a:p>
        </p:txBody>
      </p:sp>
    </p:spTree>
    <p:extLst>
      <p:ext uri="{BB962C8B-B14F-4D97-AF65-F5344CB8AC3E}">
        <p14:creationId xmlns:p14="http://schemas.microsoft.com/office/powerpoint/2010/main" val="81237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722906-9286-4D9F-BEB1-0D8C4309E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Céu, lindo Céu, </a:t>
            </a:r>
          </a:p>
          <a:p>
            <a:r>
              <a:rPr lang="pt-BR" dirty="0"/>
              <a:t>Céu, lindo Céu. </a:t>
            </a:r>
          </a:p>
          <a:p>
            <a:r>
              <a:rPr lang="pt-BR" dirty="0"/>
              <a:t>Há mansões celestiais, </a:t>
            </a:r>
          </a:p>
          <a:p>
            <a:r>
              <a:rPr lang="pt-BR" dirty="0"/>
              <a:t>todas feitas por Deus. </a:t>
            </a:r>
          </a:p>
        </p:txBody>
      </p:sp>
    </p:spTree>
    <p:extLst>
      <p:ext uri="{BB962C8B-B14F-4D97-AF65-F5344CB8AC3E}">
        <p14:creationId xmlns:p14="http://schemas.microsoft.com/office/powerpoint/2010/main" val="285620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A1FCEA-8D0E-49BA-94D0-0322A047F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Céu, lindo Céu, </a:t>
            </a:r>
          </a:p>
          <a:p>
            <a:r>
              <a:rPr lang="pt-BR" dirty="0"/>
              <a:t>Céu, lindo Céu. </a:t>
            </a:r>
          </a:p>
          <a:p>
            <a:r>
              <a:rPr lang="pt-BR" dirty="0"/>
              <a:t>Eu vou </a:t>
            </a:r>
            <a:r>
              <a:rPr lang="pt-BR" dirty="0" err="1"/>
              <a:t>p’ro</a:t>
            </a:r>
            <a:r>
              <a:rPr lang="pt-BR" dirty="0"/>
              <a:t> Céu, lindo Céu, </a:t>
            </a:r>
          </a:p>
          <a:p>
            <a:r>
              <a:rPr lang="pt-BR" dirty="0"/>
              <a:t>Com Cristo vou </a:t>
            </a:r>
          </a:p>
          <a:p>
            <a:r>
              <a:rPr lang="pt-BR" dirty="0"/>
              <a:t>morar no lindo Céu. </a:t>
            </a:r>
          </a:p>
        </p:txBody>
      </p:sp>
    </p:spTree>
    <p:extLst>
      <p:ext uri="{BB962C8B-B14F-4D97-AF65-F5344CB8AC3E}">
        <p14:creationId xmlns:p14="http://schemas.microsoft.com/office/powerpoint/2010/main" val="319442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145247-72A1-498F-A348-CB657B9BD9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estando além-rio, </a:t>
            </a:r>
          </a:p>
          <a:p>
            <a:r>
              <a:rPr lang="pt-BR" dirty="0"/>
              <a:t>minha luta findou. </a:t>
            </a:r>
          </a:p>
          <a:p>
            <a:r>
              <a:rPr lang="pt-BR" dirty="0"/>
              <a:t>Eu não tenho mais pecado, </a:t>
            </a:r>
          </a:p>
          <a:p>
            <a:r>
              <a:rPr lang="pt-BR" dirty="0"/>
              <a:t>pois Jesus me lavou. </a:t>
            </a:r>
          </a:p>
        </p:txBody>
      </p:sp>
    </p:spTree>
    <p:extLst>
      <p:ext uri="{BB962C8B-B14F-4D97-AF65-F5344CB8AC3E}">
        <p14:creationId xmlns:p14="http://schemas.microsoft.com/office/powerpoint/2010/main" val="222645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D11FEA-81D3-4B6D-AFC3-4475DEAF2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glória na subida, </a:t>
            </a:r>
          </a:p>
          <a:p>
            <a:r>
              <a:rPr lang="pt-BR" dirty="0"/>
              <a:t>nas alturas do Céu. </a:t>
            </a:r>
          </a:p>
          <a:p>
            <a:r>
              <a:rPr lang="pt-BR" dirty="0"/>
              <a:t>Cantarei a linda história </a:t>
            </a:r>
          </a:p>
          <a:p>
            <a:r>
              <a:rPr lang="pt-BR" dirty="0"/>
              <a:t>do Cordeiro de Deus. </a:t>
            </a:r>
          </a:p>
        </p:txBody>
      </p:sp>
    </p:spTree>
    <p:extLst>
      <p:ext uri="{BB962C8B-B14F-4D97-AF65-F5344CB8AC3E}">
        <p14:creationId xmlns:p14="http://schemas.microsoft.com/office/powerpoint/2010/main" val="221706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722906-9286-4D9F-BEB1-0D8C4309E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Céu, lindo Céu, </a:t>
            </a:r>
          </a:p>
          <a:p>
            <a:r>
              <a:rPr lang="pt-BR" dirty="0"/>
              <a:t>Céu, lindo Céu. </a:t>
            </a:r>
          </a:p>
          <a:p>
            <a:r>
              <a:rPr lang="pt-BR" dirty="0"/>
              <a:t>Há mansões celestiais, </a:t>
            </a:r>
          </a:p>
          <a:p>
            <a:r>
              <a:rPr lang="pt-BR" dirty="0"/>
              <a:t>todas feitas por Deus. </a:t>
            </a:r>
          </a:p>
        </p:txBody>
      </p:sp>
    </p:spTree>
    <p:extLst>
      <p:ext uri="{BB962C8B-B14F-4D97-AF65-F5344CB8AC3E}">
        <p14:creationId xmlns:p14="http://schemas.microsoft.com/office/powerpoint/2010/main" val="1681839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CÉU, LINDO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A1FCEA-8D0E-49BA-94D0-0322A047F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Céu, lindo Céu, </a:t>
            </a:r>
          </a:p>
          <a:p>
            <a:r>
              <a:rPr lang="pt-BR" dirty="0"/>
              <a:t>Céu, lindo Céu. </a:t>
            </a:r>
          </a:p>
          <a:p>
            <a:r>
              <a:rPr lang="pt-BR" dirty="0"/>
              <a:t>Eu vou </a:t>
            </a:r>
            <a:r>
              <a:rPr lang="pt-BR" dirty="0" err="1"/>
              <a:t>p’ro</a:t>
            </a:r>
            <a:r>
              <a:rPr lang="pt-BR" dirty="0"/>
              <a:t> Céu, lindo Céu, </a:t>
            </a:r>
          </a:p>
          <a:p>
            <a:r>
              <a:rPr lang="pt-BR" dirty="0"/>
              <a:t>Com Cristo vou </a:t>
            </a:r>
          </a:p>
          <a:p>
            <a:r>
              <a:rPr lang="pt-BR" dirty="0"/>
              <a:t>morar no lindo Céu. </a:t>
            </a:r>
          </a:p>
        </p:txBody>
      </p:sp>
    </p:spTree>
    <p:extLst>
      <p:ext uri="{BB962C8B-B14F-4D97-AF65-F5344CB8AC3E}">
        <p14:creationId xmlns:p14="http://schemas.microsoft.com/office/powerpoint/2010/main" val="59575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168</Words>
  <Application>Microsoft Office PowerPoint</Application>
  <PresentationFormat>Apresentação na tela (16:9)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CÉU, LINDO CÉU</vt:lpstr>
      <vt:lpstr>CÉU, LINDO CÉU</vt:lpstr>
      <vt:lpstr>CÉU, LINDO CÉU</vt:lpstr>
      <vt:lpstr>CÉU, LINDO CÉU</vt:lpstr>
      <vt:lpstr>CÉU, LINDO CÉU</vt:lpstr>
      <vt:lpstr>CÉU, LINDO CÉU</vt:lpstr>
      <vt:lpstr>CÉU, LINDO CÉU</vt:lpstr>
      <vt:lpstr>CÉU, LINDO CÉU</vt:lpstr>
      <vt:lpstr>CÉU, LINDO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2019-06-12T23:04:56Z</dcterms:modified>
</cp:coreProperties>
</file>